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5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2" r:id="rId8"/>
    <p:sldId id="261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30"/>
    <p:restoredTop sz="94694"/>
  </p:normalViewPr>
  <p:slideViewPr>
    <p:cSldViewPr snapToGrid="0" snapToObjects="1">
      <p:cViewPr varScale="1">
        <p:scale>
          <a:sx n="100" d="100"/>
          <a:sy n="100" d="100"/>
        </p:scale>
        <p:origin x="176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1516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712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943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378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6218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5/2/19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001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08301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47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255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45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4509A250-FF31-4206-8172-F9D3106AACB1}" type="datetimeFigureOut">
              <a:rPr lang="en-US" smtClean="0"/>
              <a:t>5/2/19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952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5/2/19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64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7D3A4E0-C908-4EA9-ABDF-E82AD6BDE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510ABE-7D61-3547-BDA4-69452C6A44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63323"/>
            <a:ext cx="8991600" cy="1692771"/>
          </a:xfrm>
        </p:spPr>
        <p:txBody>
          <a:bodyPr>
            <a:normAutofit/>
          </a:bodyPr>
          <a:lstStyle/>
          <a:p>
            <a:r>
              <a:rPr lang="en-US" dirty="0"/>
              <a:t>Raspberry Pi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A77E25-1402-514C-9F73-057363E635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9220" y="5374888"/>
            <a:ext cx="3995955" cy="758282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bg1"/>
                </a:solidFill>
              </a:rPr>
              <a:t>Eric Daugherty</a:t>
            </a:r>
          </a:p>
          <a:p>
            <a:pPr algn="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5396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E0242-F45F-0940-8BE5-121D27849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781" y="2708804"/>
            <a:ext cx="3698803" cy="1440394"/>
          </a:xfrm>
          <a:noFill/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sz="240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403EBD-907E-4D59-98D4-A72CD1063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1DBDB-5C1E-4040-A40E-252E96A489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>
                <a:solidFill>
                  <a:schemeClr val="bg1"/>
                </a:solidFill>
              </a:rPr>
              <a:t>The Raspberry Pi project is one that gives an introduction into “Internet Of Things”, it gives a chance for inventors, hobbyists and students to try different projects and prototype projects they are working on. This project is a great introduction into electronics, giving the chance to wire up LED’s and temperature sensors, it also allows to give a different look into problem solving, instead of identifying a problem within software this gives a chance that the electronic portion is the problem. Doing this project will give the user the ability to control real world objects with software. This project also makes a person think of how to design their code and how to wire the electronics. You will need to install a G++ compiler to compile the C++ code to create the executable. Using the command line where the user can enter a flag to use the different functions or if they want to see a menu then they will enter no flag and the menu will display with the options. Once a selection is made it will give the user an output of their option. There is also a web interface that allows access from the IP of the Pi to access a web interface to complete certain tasks with the LED and temperature sensor.</a:t>
            </a:r>
          </a:p>
          <a:p>
            <a:pPr>
              <a:lnSpc>
                <a:spcPct val="90000"/>
              </a:lnSpc>
            </a:pPr>
            <a:endParaRPr lang="en-US" sz="15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60557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67DDE-8BFB-884B-B7E4-ACED6F7FC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8928" y="964692"/>
            <a:ext cx="6092952" cy="1188720"/>
          </a:xfrm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Hardware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F475D9-E974-1D48-AE98-C45AB8A49E2E}"/>
              </a:ext>
            </a:extLst>
          </p:cNvPr>
          <p:cNvSpPr txBox="1"/>
          <p:nvPr/>
        </p:nvSpPr>
        <p:spPr>
          <a:xfrm>
            <a:off x="960121" y="964692"/>
            <a:ext cx="3707652" cy="4775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defTabSz="9144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 defTabSz="9144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 defTabSz="9144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 defTabSz="9144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 defTabSz="9144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 defTabSz="9144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Raspberry Pi</a:t>
            </a:r>
          </a:p>
          <a:p>
            <a:pPr marL="285750" indent="-228600" defTabSz="9144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BreadBoard</a:t>
            </a:r>
          </a:p>
          <a:p>
            <a:pPr marL="285750" indent="-228600" defTabSz="9144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LED</a:t>
            </a:r>
          </a:p>
          <a:p>
            <a:pPr marL="285750" indent="-228600" defTabSz="9144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DS18B20 Temperature Sensor</a:t>
            </a:r>
          </a:p>
          <a:p>
            <a:pPr marL="285750" indent="-228600" defTabSz="9144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Male to Male Cables</a:t>
            </a:r>
          </a:p>
          <a:p>
            <a:pPr marL="285750" indent="-228600" defTabSz="9144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Pi Cobbler Extension Board</a:t>
            </a:r>
          </a:p>
          <a:p>
            <a:pPr marL="285750" indent="-228600" defTabSz="9144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4.7kΩ Resistor</a:t>
            </a:r>
          </a:p>
          <a:p>
            <a:pPr indent="-228600" defTabSz="9144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23D3A79-B19A-0740-9E20-C225867C13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89729" y="2475145"/>
            <a:ext cx="2448661" cy="3264882"/>
          </a:xfrm>
          <a:prstGeom prst="rect">
            <a:avLst/>
          </a:prstGeom>
          <a:ln w="31750" cap="sq">
            <a:solidFill>
              <a:srgbClr val="FFFFFF"/>
            </a:solidFill>
            <a:miter lim="800000"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1F7A31E-C581-0341-AD64-4EF194A02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8156633" y="2883255"/>
            <a:ext cx="3264882" cy="2448661"/>
          </a:xfrm>
          <a:prstGeom prst="rect">
            <a:avLst/>
          </a:prstGeom>
          <a:ln w="31750" cap="sq">
            <a:solidFill>
              <a:srgbClr val="FFFFFF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948204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3A2C4-6C6D-0849-B082-D5E8BB63D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Wiring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542911F4-E9D3-8B49-B3FF-07D91DCF4B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558805" y="2902756"/>
            <a:ext cx="4195763" cy="3146822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B39DE23-0A27-4944-9E0E-16BD35ED07FD}"/>
              </a:ext>
            </a:extLst>
          </p:cNvPr>
          <p:cNvSpPr txBox="1"/>
          <p:nvPr/>
        </p:nvSpPr>
        <p:spPr>
          <a:xfrm>
            <a:off x="4893276" y="1729946"/>
            <a:ext cx="621544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u="sng" dirty="0"/>
          </a:p>
          <a:p>
            <a:endParaRPr lang="en-US" u="sng" dirty="0"/>
          </a:p>
          <a:p>
            <a:endParaRPr lang="en-US" u="sng" dirty="0"/>
          </a:p>
          <a:p>
            <a:endParaRPr lang="en-US" u="sng" dirty="0"/>
          </a:p>
          <a:p>
            <a:r>
              <a:rPr lang="en-US" u="sng" dirty="0"/>
              <a:t>LED</a:t>
            </a:r>
          </a:p>
          <a:p>
            <a:r>
              <a:rPr lang="en-US" dirty="0"/>
              <a:t>Blue lead – GPIO 0(Pin 17)</a:t>
            </a:r>
          </a:p>
          <a:p>
            <a:r>
              <a:rPr lang="en-US" dirty="0"/>
              <a:t>White lead – GND(GROUND)</a:t>
            </a:r>
          </a:p>
          <a:p>
            <a:endParaRPr lang="en-US" dirty="0"/>
          </a:p>
          <a:p>
            <a:r>
              <a:rPr lang="en-US" u="sng" dirty="0"/>
              <a:t>TEMP SENSOR</a:t>
            </a:r>
          </a:p>
          <a:p>
            <a:r>
              <a:rPr lang="en-US" dirty="0"/>
              <a:t>Yellow lead – GPIO 7 (Pin 4)</a:t>
            </a:r>
          </a:p>
          <a:p>
            <a:r>
              <a:rPr lang="en-US" dirty="0"/>
              <a:t>Orange Lead – 3V</a:t>
            </a:r>
          </a:p>
          <a:p>
            <a:r>
              <a:rPr lang="en-US" dirty="0"/>
              <a:t>Red Lead – GND(GROUND)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C5DCE6-398D-2446-9F6B-EE84250D5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509766" y="2902757"/>
            <a:ext cx="4195765" cy="314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875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12F32-7634-B249-8DF0-037195EAF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4692"/>
            <a:ext cx="4476806" cy="1188720"/>
          </a:xfrm>
        </p:spPr>
        <p:txBody>
          <a:bodyPr>
            <a:normAutofit/>
          </a:bodyPr>
          <a:lstStyle/>
          <a:p>
            <a:r>
              <a:rPr lang="en-US" dirty="0"/>
              <a:t>Web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46B5A-5BC2-174E-82AE-D259561DB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244" y="2638044"/>
            <a:ext cx="4492932" cy="326320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/>
              <a:t>Command: cd Blink</a:t>
            </a:r>
          </a:p>
          <a:p>
            <a:pPr>
              <a:lnSpc>
                <a:spcPct val="90000"/>
              </a:lnSpc>
            </a:pPr>
            <a:r>
              <a:rPr lang="en-US" sz="1500"/>
              <a:t>Command: </a:t>
            </a:r>
            <a:r>
              <a:rPr lang="en-US" sz="1500" err="1"/>
              <a:t>sudo</a:t>
            </a:r>
            <a:r>
              <a:rPr lang="en-US" sz="1500"/>
              <a:t> g++ -Wall –o b </a:t>
            </a:r>
            <a:r>
              <a:rPr lang="en-US" sz="1500" err="1"/>
              <a:t>blink.cpp</a:t>
            </a:r>
            <a:r>
              <a:rPr lang="en-US" sz="1500"/>
              <a:t> –</a:t>
            </a:r>
            <a:r>
              <a:rPr lang="en-US" sz="1500" err="1"/>
              <a:t>lwiringPi</a:t>
            </a:r>
            <a:endParaRPr lang="en-US" sz="1500"/>
          </a:p>
          <a:p>
            <a:pPr>
              <a:lnSpc>
                <a:spcPct val="90000"/>
              </a:lnSpc>
            </a:pPr>
            <a:r>
              <a:rPr lang="en-US" sz="1500"/>
              <a:t>Command: </a:t>
            </a:r>
            <a:r>
              <a:rPr lang="en-US" sz="1500" err="1"/>
              <a:t>sudo</a:t>
            </a:r>
            <a:r>
              <a:rPr lang="en-US" sz="1500"/>
              <a:t> </a:t>
            </a:r>
            <a:r>
              <a:rPr lang="en-US" sz="1500" err="1"/>
              <a:t>cp</a:t>
            </a:r>
            <a:r>
              <a:rPr lang="en-US" sz="1500"/>
              <a:t> b web/b</a:t>
            </a:r>
          </a:p>
          <a:p>
            <a:pPr>
              <a:lnSpc>
                <a:spcPct val="90000"/>
              </a:lnSpc>
            </a:pPr>
            <a:r>
              <a:rPr lang="en-US" sz="1500"/>
              <a:t>Command: </a:t>
            </a:r>
            <a:r>
              <a:rPr lang="en-US" sz="1500" err="1"/>
              <a:t>sudo</a:t>
            </a:r>
            <a:r>
              <a:rPr lang="en-US" sz="1500"/>
              <a:t> </a:t>
            </a:r>
            <a:r>
              <a:rPr lang="en-US" sz="1500" err="1"/>
              <a:t>cp</a:t>
            </a:r>
            <a:r>
              <a:rPr lang="en-US" sz="1500"/>
              <a:t> –r web /</a:t>
            </a:r>
            <a:r>
              <a:rPr lang="en-US" sz="1500" err="1"/>
              <a:t>var</a:t>
            </a:r>
            <a:r>
              <a:rPr lang="en-US" sz="1500"/>
              <a:t>/www/html/web</a:t>
            </a:r>
          </a:p>
          <a:p>
            <a:pPr>
              <a:lnSpc>
                <a:spcPct val="90000"/>
              </a:lnSpc>
            </a:pPr>
            <a:r>
              <a:rPr lang="en-US" sz="1500"/>
              <a:t>Command: </a:t>
            </a:r>
            <a:r>
              <a:rPr lang="en-US" sz="1500" err="1"/>
              <a:t>sudo</a:t>
            </a:r>
            <a:r>
              <a:rPr lang="en-US" sz="1500"/>
              <a:t> </a:t>
            </a:r>
            <a:r>
              <a:rPr lang="en-US" sz="1500" err="1"/>
              <a:t>chmod</a:t>
            </a:r>
            <a:r>
              <a:rPr lang="en-US" sz="1500"/>
              <a:t> 4755 /</a:t>
            </a:r>
            <a:r>
              <a:rPr lang="en-US" sz="1500" err="1"/>
              <a:t>var</a:t>
            </a:r>
            <a:r>
              <a:rPr lang="en-US" sz="1500"/>
              <a:t>/www/html/web/b</a:t>
            </a:r>
          </a:p>
          <a:p>
            <a:pPr>
              <a:lnSpc>
                <a:spcPct val="90000"/>
              </a:lnSpc>
            </a:pPr>
            <a:endParaRPr lang="en-US" sz="1500"/>
          </a:p>
          <a:p>
            <a:pPr>
              <a:lnSpc>
                <a:spcPct val="90000"/>
              </a:lnSpc>
            </a:pPr>
            <a:r>
              <a:rPr lang="en-US" sz="1500"/>
              <a:t>To get web, find Pi IP address and put that into URL (ex: 10.8.158.23/web/)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6533F40-045E-4E3D-9243-864CD4E586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43605" y="964692"/>
            <a:ext cx="5440680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402EC6-D845-41B3-BEBE-CB34D9BFE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0699" y="1128683"/>
            <a:ext cx="5106493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912E45-DBA4-E04D-B972-DC537D2EF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2789" y="1980344"/>
            <a:ext cx="4782312" cy="2905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83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8F1EA-AE50-B44F-8041-FBF2D38B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F97FD-6783-7146-9F0E-4E667A49E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596501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/>
              <a:t>Command: cd Blink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Can use different flags, for example: ./b 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 – Get light status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 - Turn light 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f – Turn light off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b – Make light blink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 – Check the temperature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./b and no flag will display a menu for selection</a:t>
            </a:r>
          </a:p>
          <a:p>
            <a:pPr marL="0" indent="0">
              <a:buNone/>
            </a:pPr>
            <a:endParaRPr lang="en-US" dirty="0"/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800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1F4A6-0ACD-B041-850B-3B0831DF1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Flowchart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92231A-22E0-7848-8BFC-0BB15DAEF9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2476" y="2315886"/>
            <a:ext cx="3383524" cy="424159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FF0830-AFAA-9B41-A4BD-DDB6889FA5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53412"/>
            <a:ext cx="3128264" cy="4080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682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C452A-586E-D84B-B761-52A5DE4FF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UML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7886C4-6607-2543-ADE1-6967702F45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1774" y="2352046"/>
            <a:ext cx="7348451" cy="4505954"/>
          </a:xfrm>
        </p:spPr>
      </p:pic>
    </p:spTree>
    <p:extLst>
      <p:ext uri="{BB962C8B-B14F-4D97-AF65-F5344CB8AC3E}">
        <p14:creationId xmlns:p14="http://schemas.microsoft.com/office/powerpoint/2010/main" val="27213103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D670F2D-A4FB-A643-B8F4-661ED4574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2583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24F0256-4212-EB4F-9D52-BB18F033BC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9700" y="0"/>
            <a:ext cx="6972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690322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527</TotalTime>
  <Words>427</Words>
  <Application>Microsoft Macintosh PowerPoint</Application>
  <PresentationFormat>Widescreen</PresentationFormat>
  <Paragraphs>51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Gill Sans MT</vt:lpstr>
      <vt:lpstr>Wingdings</vt:lpstr>
      <vt:lpstr>Parcel</vt:lpstr>
      <vt:lpstr>Raspberry Pi</vt:lpstr>
      <vt:lpstr>Introduction</vt:lpstr>
      <vt:lpstr>Hardware</vt:lpstr>
      <vt:lpstr>Wiring</vt:lpstr>
      <vt:lpstr>Web</vt:lpstr>
      <vt:lpstr>Testing</vt:lpstr>
      <vt:lpstr>Flowchart</vt:lpstr>
      <vt:lpstr>UML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Raspberry Pi</dc:title>
  <dc:creator>Daugherty, Eric</dc:creator>
  <cp:lastModifiedBy>Daugherty, Eric</cp:lastModifiedBy>
  <cp:revision>4</cp:revision>
  <cp:lastPrinted>2019-05-02T22:47:05Z</cp:lastPrinted>
  <dcterms:created xsi:type="dcterms:W3CDTF">2019-05-02T16:43:38Z</dcterms:created>
  <dcterms:modified xsi:type="dcterms:W3CDTF">2019-05-03T03:00:37Z</dcterms:modified>
</cp:coreProperties>
</file>